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AFDDC-D6D0-4A69-B511-3E3786EAD25A}" type="datetimeFigureOut">
              <a:rPr lang="en-US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17BCC-E88F-45BE-B99C-CBC614D3EA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6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7BCC-E88F-45BE-B99C-CBC614D3EA6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7BCC-E88F-45BE-B99C-CBC614D3EA6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51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7BCC-E88F-45BE-B99C-CBC614D3EA68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8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7BCC-E88F-45BE-B99C-CBC614D3EA68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800" dirty="0" smtClean="0"/>
              <a:t>EVALUATION OF DRAFT ASSESSMENT</a:t>
            </a:r>
            <a:endParaRPr lang="fi-FI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By: </a:t>
            </a:r>
            <a:r>
              <a:rPr lang="fi-FI" dirty="0" err="1"/>
              <a:t>Oluwatobi</a:t>
            </a:r>
            <a:r>
              <a:rPr lang="fi-FI" dirty="0"/>
              <a:t> </a:t>
            </a:r>
            <a:r>
              <a:rPr lang="fi-FI" dirty="0" err="1"/>
              <a:t>Abayomi</a:t>
            </a:r>
            <a:r>
              <a:rPr lang="fi-FI" dirty="0"/>
              <a:t> </a:t>
            </a:r>
            <a:r>
              <a:rPr lang="fi-FI" dirty="0" err="1"/>
              <a:t>Badejo</a:t>
            </a:r>
            <a:r>
              <a:rPr lang="fi-FI" dirty="0"/>
              <a:t>, Aishat </a:t>
            </a:r>
            <a:r>
              <a:rPr lang="fi-FI" dirty="0" err="1"/>
              <a:t>Bukola</a:t>
            </a:r>
            <a:r>
              <a:rPr lang="fi-FI" dirty="0"/>
              <a:t> Ayelotan, Evans </a:t>
            </a:r>
            <a:r>
              <a:rPr lang="fi-FI" dirty="0" err="1"/>
              <a:t>Effah</a:t>
            </a:r>
          </a:p>
          <a:p>
            <a:r>
              <a:rPr lang="fi-FI" dirty="0" err="1"/>
              <a:t>11th May, 2015.</a:t>
            </a:r>
          </a:p>
        </p:txBody>
      </p:sp>
    </p:spTree>
    <p:extLst>
      <p:ext uri="{BB962C8B-B14F-4D97-AF65-F5344CB8AC3E}">
        <p14:creationId xmlns:p14="http://schemas.microsoft.com/office/powerpoint/2010/main" val="229695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53979"/>
            <a:ext cx="9601196" cy="874296"/>
          </a:xfrm>
        </p:spPr>
        <p:txBody>
          <a:bodyPr>
            <a:normAutofit/>
          </a:bodyPr>
          <a:lstStyle/>
          <a:p>
            <a:r>
              <a:rPr lang="fi-FI" dirty="0" err="1" smtClean="0"/>
              <a:t>Characterization</a:t>
            </a:r>
            <a:r>
              <a:rPr lang="fi-FI" dirty="0" smtClean="0"/>
              <a:t> of </a:t>
            </a:r>
            <a:r>
              <a:rPr lang="fi-FI" dirty="0" err="1" smtClean="0"/>
              <a:t>content</a:t>
            </a:r>
            <a:endParaRPr lang="fi-F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670918"/>
              </p:ext>
            </p:extLst>
          </p:nvPr>
        </p:nvGraphicFramePr>
        <p:xfrm>
          <a:off x="1323440" y="1471206"/>
          <a:ext cx="9597190" cy="4160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898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7845"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Category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Characterization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2584"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Quality</a:t>
                      </a:r>
                      <a:r>
                        <a:rPr lang="fi-FI" sz="1400" dirty="0" smtClean="0"/>
                        <a:t> of </a:t>
                      </a:r>
                      <a:r>
                        <a:rPr lang="fi-FI" sz="1400" dirty="0" err="1" smtClean="0"/>
                        <a:t>content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 err="1" smtClean="0"/>
                        <a:t>The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assessment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question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was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answered</a:t>
                      </a:r>
                      <a:r>
                        <a:rPr lang="fi-FI" sz="1400" baseline="0" dirty="0" smtClean="0"/>
                        <a:t>.</a:t>
                      </a:r>
                      <a:endParaRPr lang="fi-FI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 err="1" smtClean="0"/>
                        <a:t>The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content</a:t>
                      </a:r>
                      <a:r>
                        <a:rPr lang="fi-FI" sz="1400" dirty="0" smtClean="0"/>
                        <a:t> of </a:t>
                      </a:r>
                      <a:r>
                        <a:rPr lang="fi-FI" sz="1400" dirty="0" err="1" smtClean="0"/>
                        <a:t>the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assessment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boundaries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assessed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from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now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till</a:t>
                      </a:r>
                      <a:r>
                        <a:rPr lang="fi-FI" sz="1400" baseline="0" dirty="0" smtClean="0"/>
                        <a:t> 2030, </a:t>
                      </a:r>
                      <a:r>
                        <a:rPr lang="fi-FI" sz="1400" baseline="0" dirty="0" err="1" smtClean="0"/>
                        <a:t>without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reference</a:t>
                      </a:r>
                      <a:r>
                        <a:rPr lang="fi-FI" sz="1400" baseline="0" dirty="0" smtClean="0"/>
                        <a:t> to </a:t>
                      </a:r>
                      <a:r>
                        <a:rPr lang="fi-FI" sz="1400" baseline="0" dirty="0" err="1" smtClean="0"/>
                        <a:t>previous</a:t>
                      </a:r>
                      <a:r>
                        <a:rPr lang="fi-FI" sz="1400" baseline="0" dirty="0" smtClean="0"/>
                        <a:t> data to </a:t>
                      </a:r>
                      <a:r>
                        <a:rPr lang="fi-FI" sz="1400" baseline="0" dirty="0" err="1" smtClean="0"/>
                        <a:t>know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the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origin</a:t>
                      </a:r>
                      <a:r>
                        <a:rPr lang="fi-FI" sz="1400" baseline="0" dirty="0" smtClean="0"/>
                        <a:t> of </a:t>
                      </a:r>
                      <a:r>
                        <a:rPr lang="fi-FI" sz="1400" baseline="0" dirty="0" err="1" smtClean="0"/>
                        <a:t>the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problem</a:t>
                      </a:r>
                      <a:r>
                        <a:rPr lang="fi-FI" sz="1400" baseline="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 err="1" smtClean="0"/>
                        <a:t>Some</a:t>
                      </a:r>
                      <a:r>
                        <a:rPr lang="fi-FI" sz="1400" baseline="0" dirty="0" smtClean="0"/>
                        <a:t> of </a:t>
                      </a:r>
                      <a:r>
                        <a:rPr lang="fi-FI" sz="1400" baseline="0" dirty="0" err="1" smtClean="0"/>
                        <a:t>the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activities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suggested</a:t>
                      </a:r>
                      <a:r>
                        <a:rPr lang="fi-FI" sz="1400" baseline="0" dirty="0" smtClean="0"/>
                        <a:t> to </a:t>
                      </a:r>
                      <a:r>
                        <a:rPr lang="fi-FI" sz="1400" baseline="0" dirty="0" err="1" smtClean="0"/>
                        <a:t>support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the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decision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are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irrelevant</a:t>
                      </a:r>
                      <a:r>
                        <a:rPr lang="fi-FI" sz="1400" baseline="0" dirty="0" smtClean="0"/>
                        <a:t>, </a:t>
                      </a:r>
                      <a:r>
                        <a:rPr lang="fi-FI" sz="1400" baseline="0" dirty="0" err="1" smtClean="0"/>
                        <a:t>such</a:t>
                      </a:r>
                      <a:r>
                        <a:rPr lang="fi-FI" sz="1400" baseline="0" dirty="0" smtClean="0"/>
                        <a:t> as </a:t>
                      </a:r>
                      <a:r>
                        <a:rPr lang="fi-FI" sz="1400" baseline="0" dirty="0" err="1" smtClean="0"/>
                        <a:t>monitoring</a:t>
                      </a:r>
                      <a:r>
                        <a:rPr lang="fi-FI" sz="1400" baseline="0" dirty="0" smtClean="0"/>
                        <a:t> of IT </a:t>
                      </a:r>
                      <a:r>
                        <a:rPr lang="fi-FI" sz="1400" baseline="0" dirty="0" err="1" smtClean="0"/>
                        <a:t>project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while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the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only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relevant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measure</a:t>
                      </a:r>
                      <a:r>
                        <a:rPr lang="fi-FI" sz="1400" baseline="0" dirty="0" smtClean="0"/>
                        <a:t> is </a:t>
                      </a:r>
                      <a:r>
                        <a:rPr lang="fi-FI" sz="1400" baseline="0" dirty="0" err="1" smtClean="0"/>
                        <a:t>conducting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health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research</a:t>
                      </a:r>
                      <a:r>
                        <a:rPr lang="fi-FI" sz="1400" baseline="0" dirty="0" smtClean="0"/>
                        <a:t> for </a:t>
                      </a:r>
                      <a:r>
                        <a:rPr lang="fi-FI" sz="1400" baseline="0" dirty="0" err="1" smtClean="0"/>
                        <a:t>precise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information</a:t>
                      </a:r>
                      <a:r>
                        <a:rPr lang="fi-FI" sz="1400" baseline="0" dirty="0" smtClean="0"/>
                        <a:t> on </a:t>
                      </a:r>
                      <a:r>
                        <a:rPr lang="fi-FI" sz="1400" baseline="0" dirty="0" err="1" smtClean="0"/>
                        <a:t>health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effect</a:t>
                      </a:r>
                      <a:r>
                        <a:rPr lang="fi-FI" sz="1400" baseline="0" dirty="0" smtClean="0"/>
                        <a:t> of </a:t>
                      </a:r>
                      <a:r>
                        <a:rPr lang="fi-FI" sz="1400" baseline="0" dirty="0" err="1" smtClean="0"/>
                        <a:t>dust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storm</a:t>
                      </a:r>
                      <a:r>
                        <a:rPr lang="fi-FI" sz="1400" baseline="0" dirty="0" smtClean="0"/>
                        <a:t> on </a:t>
                      </a:r>
                      <a:r>
                        <a:rPr lang="fi-FI" sz="1400" baseline="0" dirty="0" err="1" smtClean="0"/>
                        <a:t>people</a:t>
                      </a:r>
                      <a:r>
                        <a:rPr lang="fi-FI" sz="1400" baseline="0" dirty="0" smtClean="0"/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4821"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Applicability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 smtClean="0"/>
                        <a:t>On </a:t>
                      </a:r>
                      <a:r>
                        <a:rPr lang="fi-FI" sz="1400" dirty="0" err="1" smtClean="0"/>
                        <a:t>the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individual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level</a:t>
                      </a:r>
                      <a:r>
                        <a:rPr lang="fi-FI" sz="1400" baseline="0" dirty="0" smtClean="0"/>
                        <a:t>, air-</a:t>
                      </a:r>
                      <a:r>
                        <a:rPr lang="fi-FI" sz="1400" baseline="0" dirty="0" err="1" smtClean="0"/>
                        <a:t>filtering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system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can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be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installed</a:t>
                      </a:r>
                      <a:r>
                        <a:rPr lang="fi-FI" sz="1400" baseline="0" dirty="0" smtClean="0"/>
                        <a:t> in </a:t>
                      </a:r>
                      <a:r>
                        <a:rPr lang="fi-FI" sz="1400" baseline="0" dirty="0" err="1" smtClean="0"/>
                        <a:t>houses</a:t>
                      </a:r>
                      <a:r>
                        <a:rPr lang="fi-FI" sz="1400" baseline="0" dirty="0" smtClean="0"/>
                        <a:t> to </a:t>
                      </a:r>
                      <a:r>
                        <a:rPr lang="fi-FI" sz="1400" baseline="0" dirty="0" err="1" smtClean="0"/>
                        <a:t>reduce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their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susceptibility</a:t>
                      </a:r>
                      <a:r>
                        <a:rPr lang="fi-FI" sz="1400" baseline="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 smtClean="0"/>
                        <a:t>In general, </a:t>
                      </a:r>
                      <a:r>
                        <a:rPr lang="fi-FI" sz="1400" baseline="0" dirty="0" err="1" smtClean="0"/>
                        <a:t>the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government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measure</a:t>
                      </a:r>
                      <a:r>
                        <a:rPr lang="fi-FI" sz="1400" baseline="0" dirty="0" smtClean="0"/>
                        <a:t> of </a:t>
                      </a:r>
                      <a:r>
                        <a:rPr lang="fi-FI" sz="1400" baseline="0" dirty="0" err="1" smtClean="0"/>
                        <a:t>restricting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movement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during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dust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storms</a:t>
                      </a:r>
                      <a:r>
                        <a:rPr lang="fi-FI" sz="1400" baseline="0" dirty="0" smtClean="0"/>
                        <a:t> is </a:t>
                      </a:r>
                      <a:r>
                        <a:rPr lang="fi-FI" sz="1400" baseline="0" dirty="0" err="1" smtClean="0"/>
                        <a:t>not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practicable</a:t>
                      </a:r>
                      <a:r>
                        <a:rPr lang="fi-FI" sz="1400" baseline="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845"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Efficiency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 err="1" smtClean="0"/>
                        <a:t>The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assessment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with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its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three</a:t>
                      </a:r>
                      <a:r>
                        <a:rPr lang="fi-FI" sz="1400" baseline="0" dirty="0" smtClean="0"/>
                        <a:t> main </a:t>
                      </a:r>
                      <a:r>
                        <a:rPr lang="fi-FI" sz="1400" baseline="0" dirty="0" err="1" smtClean="0"/>
                        <a:t>mitigation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measures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should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be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sufficient</a:t>
                      </a:r>
                      <a:r>
                        <a:rPr lang="fi-FI" sz="1400" baseline="0" dirty="0" smtClean="0"/>
                        <a:t>. </a:t>
                      </a:r>
                      <a:r>
                        <a:rPr lang="fi-FI" sz="1400" baseline="0" dirty="0" err="1" smtClean="0"/>
                        <a:t>However</a:t>
                      </a:r>
                      <a:r>
                        <a:rPr lang="fi-FI" sz="1400" baseline="0" dirty="0" smtClean="0"/>
                        <a:t>, </a:t>
                      </a:r>
                      <a:r>
                        <a:rPr lang="fi-FI" sz="1400" baseline="0" dirty="0" err="1" smtClean="0"/>
                        <a:t>collaboration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effort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between</a:t>
                      </a:r>
                      <a:r>
                        <a:rPr lang="fi-FI" sz="1400" baseline="0" dirty="0" smtClean="0"/>
                        <a:t> Iran and </a:t>
                      </a:r>
                      <a:r>
                        <a:rPr lang="fi-FI" sz="1400" baseline="0" dirty="0" err="1" smtClean="0"/>
                        <a:t>Iraq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should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be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harnessed</a:t>
                      </a:r>
                      <a:r>
                        <a:rPr lang="fi-FI" sz="1400" baseline="0" dirty="0" smtClean="0"/>
                        <a:t> to </a:t>
                      </a:r>
                      <a:r>
                        <a:rPr lang="fi-FI" sz="1400" baseline="0" dirty="0" err="1" smtClean="0"/>
                        <a:t>solve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the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problem</a:t>
                      </a:r>
                      <a:r>
                        <a:rPr lang="fi-FI" sz="1400" baseline="0" dirty="0" smtClean="0"/>
                        <a:t> on a </a:t>
                      </a:r>
                      <a:r>
                        <a:rPr lang="fi-FI" sz="1400" baseline="0" dirty="0" err="1" smtClean="0"/>
                        <a:t>regional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level</a:t>
                      </a:r>
                      <a:r>
                        <a:rPr lang="fi-FI" sz="1400" baseline="0" dirty="0" smtClean="0"/>
                        <a:t>.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49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461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of Assessment based on Openness</a:t>
            </a:r>
            <a:endParaRPr lang="fi-F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945689"/>
              </p:ext>
            </p:extLst>
          </p:nvPr>
        </p:nvGraphicFramePr>
        <p:xfrm>
          <a:off x="898525" y="1628775"/>
          <a:ext cx="10331450" cy="418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1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10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7748">
                <a:tc>
                  <a:txBody>
                    <a:bodyPr/>
                    <a:lstStyle/>
                    <a:p>
                      <a:r>
                        <a:rPr lang="en-US" dirty="0" smtClean="0"/>
                        <a:t>Dimension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7748">
                <a:tc>
                  <a:txBody>
                    <a:bodyPr/>
                    <a:lstStyle/>
                    <a:p>
                      <a:r>
                        <a:rPr lang="fi-FI" dirty="0" err="1" smtClean="0">
                          <a:effectLst/>
                        </a:rPr>
                        <a:t>Scope</a:t>
                      </a:r>
                      <a:r>
                        <a:rPr lang="fi-FI" dirty="0" smtClean="0">
                          <a:effectLst/>
                        </a:rPr>
                        <a:t> of </a:t>
                      </a:r>
                      <a:r>
                        <a:rPr lang="fi-FI" dirty="0" err="1" smtClean="0">
                          <a:effectLst/>
                        </a:rPr>
                        <a:t>participation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Paula </a:t>
                      </a:r>
                      <a:r>
                        <a:rPr lang="en-US" dirty="0" err="1" smtClean="0">
                          <a:effectLst/>
                        </a:rPr>
                        <a:t>Maatela</a:t>
                      </a:r>
                      <a:r>
                        <a:rPr lang="en-US" dirty="0" smtClean="0">
                          <a:effectLst/>
                        </a:rPr>
                        <a:t> / Mohammad </a:t>
                      </a:r>
                      <a:r>
                        <a:rPr lang="en-US" dirty="0" err="1" smtClean="0">
                          <a:effectLst/>
                        </a:rPr>
                        <a:t>Shahidehnia</a:t>
                      </a:r>
                      <a:r>
                        <a:rPr lang="en-US" dirty="0" smtClean="0">
                          <a:effectLst/>
                        </a:rPr>
                        <a:t>, Citizens, assessors and decision makers of Ahvaz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7748">
                <a:tc>
                  <a:txBody>
                    <a:bodyPr/>
                    <a:lstStyle/>
                    <a:p>
                      <a:r>
                        <a:rPr lang="fi-FI" dirty="0" smtClean="0">
                          <a:effectLst/>
                        </a:rPr>
                        <a:t>Access to </a:t>
                      </a:r>
                      <a:r>
                        <a:rPr lang="fi-FI" dirty="0" err="1" smtClean="0">
                          <a:effectLst/>
                        </a:rPr>
                        <a:t>information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Relevant information</a:t>
                      </a:r>
                      <a:r>
                        <a:rPr lang="en-US" baseline="0" dirty="0" smtClean="0"/>
                        <a:t> provided by WHO and other organizations were provided.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7748">
                <a:tc>
                  <a:txBody>
                    <a:bodyPr/>
                    <a:lstStyle/>
                    <a:p>
                      <a:r>
                        <a:rPr lang="fi-FI" dirty="0" err="1" smtClean="0">
                          <a:effectLst/>
                        </a:rPr>
                        <a:t>Timing</a:t>
                      </a:r>
                      <a:r>
                        <a:rPr lang="fi-FI" dirty="0" smtClean="0">
                          <a:effectLst/>
                        </a:rPr>
                        <a:t> of </a:t>
                      </a:r>
                      <a:r>
                        <a:rPr lang="fi-FI" dirty="0" err="1" smtClean="0">
                          <a:effectLst/>
                        </a:rPr>
                        <a:t>openness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openness</a:t>
                      </a:r>
                      <a:r>
                        <a:rPr lang="en-US" baseline="0" dirty="0" smtClean="0"/>
                        <a:t> of the assessment as regards timing was unclear, as relevant information on it was not given.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7748">
                <a:tc>
                  <a:txBody>
                    <a:bodyPr/>
                    <a:lstStyle/>
                    <a:p>
                      <a:r>
                        <a:rPr lang="fi-FI" dirty="0" err="1" smtClean="0">
                          <a:effectLst/>
                        </a:rPr>
                        <a:t>Scope</a:t>
                      </a:r>
                      <a:r>
                        <a:rPr lang="fi-FI" dirty="0" smtClean="0">
                          <a:effectLst/>
                        </a:rPr>
                        <a:t> of </a:t>
                      </a:r>
                      <a:r>
                        <a:rPr lang="fi-FI" dirty="0" err="1" smtClean="0">
                          <a:effectLst/>
                        </a:rPr>
                        <a:t>contribution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the participants were involved in the assessment. However, the </a:t>
                      </a:r>
                      <a:r>
                        <a:rPr lang="en-US" baseline="0" dirty="0" smtClean="0"/>
                        <a:t>contributions </a:t>
                      </a:r>
                      <a:r>
                        <a:rPr lang="en-US" baseline="0" dirty="0" smtClean="0"/>
                        <a:t>of the citizens were not specified.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7748">
                <a:tc>
                  <a:txBody>
                    <a:bodyPr/>
                    <a:lstStyle/>
                    <a:p>
                      <a:r>
                        <a:rPr lang="fi-FI" dirty="0" err="1" smtClean="0">
                          <a:effectLst/>
                        </a:rPr>
                        <a:t>Impact</a:t>
                      </a:r>
                      <a:r>
                        <a:rPr lang="fi-FI" dirty="0" smtClean="0">
                          <a:effectLst/>
                        </a:rPr>
                        <a:t> of </a:t>
                      </a:r>
                      <a:r>
                        <a:rPr lang="fi-FI" dirty="0" err="1" smtClean="0">
                          <a:effectLst/>
                        </a:rPr>
                        <a:t>contribution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impact of contributions from the participants were not stated.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892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81790"/>
            <a:ext cx="9601196" cy="6256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of Attributes</a:t>
            </a:r>
            <a:endParaRPr lang="fi-F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322173"/>
              </p:ext>
            </p:extLst>
          </p:nvPr>
        </p:nvGraphicFramePr>
        <p:xfrm>
          <a:off x="898525" y="1484313"/>
          <a:ext cx="10274300" cy="4082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12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0383"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 (1-5)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0383">
                <a:tc>
                  <a:txBody>
                    <a:bodyPr/>
                    <a:lstStyle/>
                    <a:p>
                      <a:r>
                        <a:rPr lang="en-US" dirty="0" smtClean="0"/>
                        <a:t>Impacts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fi-FI" dirty="0" smtClean="0"/>
                        <a:t>;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They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were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able</a:t>
                      </a:r>
                      <a:r>
                        <a:rPr lang="fi-FI" baseline="0" dirty="0" smtClean="0"/>
                        <a:t> to </a:t>
                      </a:r>
                      <a:r>
                        <a:rPr lang="fi-FI" baseline="0" dirty="0" err="1" smtClean="0"/>
                        <a:t>establish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the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impacts</a:t>
                      </a:r>
                      <a:r>
                        <a:rPr lang="fi-FI" baseline="0" dirty="0" smtClean="0"/>
                        <a:t> of </a:t>
                      </a:r>
                      <a:r>
                        <a:rPr lang="fi-FI" baseline="0" dirty="0" err="1" smtClean="0"/>
                        <a:t>the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dust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storms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smtClean="0"/>
                        <a:t>in </a:t>
                      </a:r>
                      <a:r>
                        <a:rPr lang="fi-FI" baseline="0" dirty="0" err="1" smtClean="0"/>
                        <a:t>the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environment</a:t>
                      </a:r>
                      <a:r>
                        <a:rPr lang="fi-FI" baseline="0" dirty="0" smtClean="0"/>
                        <a:t> and on </a:t>
                      </a:r>
                      <a:r>
                        <a:rPr lang="fi-FI" baseline="0" dirty="0" err="1" smtClean="0"/>
                        <a:t>health</a:t>
                      </a:r>
                      <a:r>
                        <a:rPr lang="fi-FI" baseline="0" dirty="0" smtClean="0"/>
                        <a:t> of </a:t>
                      </a:r>
                      <a:r>
                        <a:rPr lang="fi-FI" baseline="0" dirty="0" err="1" smtClean="0"/>
                        <a:t>the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people</a:t>
                      </a:r>
                      <a:r>
                        <a:rPr lang="fi-FI" baseline="0" dirty="0" smtClean="0"/>
                        <a:t>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383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Causes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3; </a:t>
                      </a:r>
                      <a:r>
                        <a:rPr lang="fi-FI" dirty="0" err="1" smtClean="0"/>
                        <a:t>The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causes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were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not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clearly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stated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from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the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beginning</a:t>
                      </a:r>
                      <a:r>
                        <a:rPr lang="fi-FI" baseline="0" dirty="0" smtClean="0"/>
                        <a:t> of </a:t>
                      </a:r>
                      <a:r>
                        <a:rPr lang="fi-FI" baseline="0" dirty="0" err="1" smtClean="0"/>
                        <a:t>the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assessment</a:t>
                      </a:r>
                      <a:r>
                        <a:rPr lang="fi-FI" baseline="0" dirty="0" smtClean="0"/>
                        <a:t>. </a:t>
                      </a:r>
                      <a:r>
                        <a:rPr lang="fi-FI" baseline="0" dirty="0" err="1" smtClean="0"/>
                        <a:t>Causes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most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relevant</a:t>
                      </a:r>
                      <a:r>
                        <a:rPr lang="fi-FI" baseline="0" dirty="0" smtClean="0"/>
                        <a:t> for </a:t>
                      </a:r>
                      <a:r>
                        <a:rPr lang="fi-FI" baseline="0" dirty="0" err="1" smtClean="0"/>
                        <a:t>the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intended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use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were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not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clearly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stated</a:t>
                      </a:r>
                      <a:r>
                        <a:rPr lang="fi-FI" baseline="0" dirty="0" smtClean="0"/>
                        <a:t>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383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Problem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owner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5; </a:t>
                      </a:r>
                      <a:r>
                        <a:rPr lang="fi-FI" dirty="0" err="1" smtClean="0"/>
                        <a:t>The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problem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owners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were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well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stated</a:t>
                      </a:r>
                      <a:r>
                        <a:rPr lang="fi-FI" dirty="0" smtClean="0"/>
                        <a:t>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0383">
                <a:tc>
                  <a:txBody>
                    <a:bodyPr/>
                    <a:lstStyle/>
                    <a:p>
                      <a:r>
                        <a:rPr lang="fi-FI" dirty="0" smtClean="0"/>
                        <a:t>Target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4; </a:t>
                      </a:r>
                      <a:r>
                        <a:rPr lang="fi-FI" dirty="0" err="1" smtClean="0"/>
                        <a:t>They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stated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the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intended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users</a:t>
                      </a:r>
                      <a:r>
                        <a:rPr lang="fi-FI" baseline="0" dirty="0" smtClean="0"/>
                        <a:t>, </a:t>
                      </a:r>
                      <a:r>
                        <a:rPr lang="fi-FI" baseline="0" dirty="0" err="1" smtClean="0"/>
                        <a:t>but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not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all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were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carried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along</a:t>
                      </a:r>
                      <a:r>
                        <a:rPr lang="fi-FI" baseline="0" dirty="0" smtClean="0"/>
                        <a:t>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0383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Interaction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2;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The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interaction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between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the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assessors</a:t>
                      </a:r>
                      <a:r>
                        <a:rPr lang="fi-FI" baseline="0" dirty="0" smtClean="0"/>
                        <a:t> and </a:t>
                      </a:r>
                      <a:r>
                        <a:rPr lang="fi-FI" baseline="0" dirty="0" err="1" smtClean="0"/>
                        <a:t>other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participants</a:t>
                      </a:r>
                      <a:r>
                        <a:rPr lang="fi-FI" baseline="0" dirty="0" smtClean="0"/>
                        <a:t> in </a:t>
                      </a:r>
                      <a:r>
                        <a:rPr lang="fi-FI" baseline="0" dirty="0" err="1" smtClean="0"/>
                        <a:t>the</a:t>
                      </a:r>
                      <a:r>
                        <a:rPr lang="fi-FI" baseline="0" dirty="0" smtClean="0"/>
                        <a:t> open </a:t>
                      </a:r>
                      <a:r>
                        <a:rPr lang="fi-FI" baseline="0" dirty="0" err="1" smtClean="0"/>
                        <a:t>process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was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poor</a:t>
                      </a:r>
                      <a:r>
                        <a:rPr lang="fi-FI" baseline="0" dirty="0" smtClean="0"/>
                        <a:t>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6379" y="5751095"/>
            <a:ext cx="879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1-poor, 2-fair, 3-average, 4-good, 5-excellent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527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191" y="713875"/>
            <a:ext cx="9601196" cy="489284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Conclusion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611" y="1419726"/>
            <a:ext cx="9901986" cy="4456142"/>
          </a:xfrm>
        </p:spPr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assessment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well</a:t>
            </a:r>
            <a:r>
              <a:rPr lang="fi-FI" dirty="0" smtClean="0"/>
              <a:t> </a:t>
            </a:r>
            <a:r>
              <a:rPr lang="fi-FI" dirty="0" err="1" smtClean="0"/>
              <a:t>intended</a:t>
            </a:r>
            <a:r>
              <a:rPr lang="fi-FI" dirty="0" smtClean="0"/>
              <a:t> and </a:t>
            </a:r>
            <a:r>
              <a:rPr lang="fi-FI" dirty="0" err="1" smtClean="0"/>
              <a:t>addressed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basic</a:t>
            </a:r>
            <a:r>
              <a:rPr lang="fi-FI" dirty="0" smtClean="0"/>
              <a:t> </a:t>
            </a:r>
            <a:r>
              <a:rPr lang="fi-FI" dirty="0" err="1" smtClean="0"/>
              <a:t>issues</a:t>
            </a:r>
            <a:r>
              <a:rPr lang="fi-FI" dirty="0" smtClean="0"/>
              <a:t> in </a:t>
            </a:r>
            <a:r>
              <a:rPr lang="fi-FI" dirty="0" smtClean="0"/>
              <a:t>Ahvaz city.</a:t>
            </a:r>
            <a:endParaRPr lang="fi-FI" dirty="0" smtClean="0"/>
          </a:p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outcomes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achievable</a:t>
            </a:r>
            <a:r>
              <a:rPr lang="fi-FI" dirty="0" smtClean="0"/>
              <a:t>,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better</a:t>
            </a:r>
            <a:r>
              <a:rPr lang="fi-FI" dirty="0" smtClean="0"/>
              <a:t> </a:t>
            </a:r>
            <a:r>
              <a:rPr lang="fi-FI" dirty="0" err="1" smtClean="0"/>
              <a:t>interaction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citizens</a:t>
            </a:r>
            <a:r>
              <a:rPr lang="fi-FI" dirty="0" smtClean="0"/>
              <a:t> 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improve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outcome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assessment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91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</TotalTime>
  <Words>417</Words>
  <Application>Microsoft Office PowerPoint</Application>
  <PresentationFormat>Widescreen</PresentationFormat>
  <Paragraphs>49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</vt:lpstr>
      <vt:lpstr>EVALUATION OF DRAFT ASSESSMENT</vt:lpstr>
      <vt:lpstr>Characterization of content</vt:lpstr>
      <vt:lpstr>Evaluation of Assessment based on Openness</vt:lpstr>
      <vt:lpstr>Evaluation of Attributes</vt:lpstr>
      <vt:lpstr>Conclusion</vt:lpstr>
    </vt:vector>
  </TitlesOfParts>
  <Company>University of Eastern Finland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DRAFT ASSESSMENT</dc:title>
  <dc:creator>Aishat Ayelotan</dc:creator>
  <cp:lastModifiedBy>Aishat Ayelotan</cp:lastModifiedBy>
  <cp:revision>15</cp:revision>
  <dcterms:created xsi:type="dcterms:W3CDTF">2015-05-09T09:42:00Z</dcterms:created>
  <dcterms:modified xsi:type="dcterms:W3CDTF">2015-05-11T08:52:24Z</dcterms:modified>
</cp:coreProperties>
</file>